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3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Advanced(3) – Descriptor(2)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3. Descriptor(2)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Descripto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 vs Property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Descriptor(2)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Low level vs High level 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Descriptor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 심화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Descriptor(2)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44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73</cp:revision>
  <dcterms:created xsi:type="dcterms:W3CDTF">2020-11-27T19:15:27Z</dcterms:created>
  <dcterms:modified xsi:type="dcterms:W3CDTF">2020-11-28T07:32:44Z</dcterms:modified>
</cp:coreProperties>
</file>